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91" r:id="rId2"/>
    <p:sldId id="292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671" autoAdjust="0"/>
  </p:normalViewPr>
  <p:slideViewPr>
    <p:cSldViewPr showGuides="1">
      <p:cViewPr varScale="1">
        <p:scale>
          <a:sx n="69" d="100"/>
          <a:sy n="69" d="100"/>
        </p:scale>
        <p:origin x="141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eg>
</file>

<file path=ppt/media/image2.jpeg>
</file>

<file path=ppt/media/image3.wmf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E6891-77B0-4B19-822D-DAF267B21377}" type="datetimeFigureOut">
              <a:rPr lang="en-US" smtClean="0"/>
              <a:t>3/22/2018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40B7F-4A64-465B-B809-E5570376A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49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all thre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52" b="18791"/>
          <a:stretch>
            <a:fillRect/>
          </a:stretch>
        </p:blipFill>
        <p:spPr bwMode="auto">
          <a:xfrm>
            <a:off x="0" y="0"/>
            <a:ext cx="9144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HCL Logo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12" b="28896"/>
          <a:stretch>
            <a:fillRect/>
          </a:stretch>
        </p:blipFill>
        <p:spPr bwMode="auto">
          <a:xfrm>
            <a:off x="6950075" y="6400800"/>
            <a:ext cx="21939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815975"/>
            <a:ext cx="4953000" cy="1470025"/>
          </a:xfrm>
        </p:spPr>
        <p:txBody>
          <a:bodyPr/>
          <a:lstStyle>
            <a:lvl1pPr>
              <a:lnSpc>
                <a:spcPct val="125000"/>
              </a:lnSpc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100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79951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74F8CC-99A3-4FE5-9B20-B904D9D99DE8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57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0"/>
            <a:ext cx="2057400" cy="61261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019800" cy="6126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224D24-6E4B-4638-8358-A7D05752DDB4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025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29C225-E142-45B3-B2DA-261150543B5A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388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8E93E0-F0B0-4EA9-88CE-1996DA55998D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3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C42B6D-3435-4220-989A-75CC0B45C7F9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657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22B539-E2B3-4844-A831-13B8D8487024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6633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89095B-C8A9-41C6-9B1D-E599FA9513D1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210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02EAF-48DE-4C37-AB7B-41CCC20DFD7D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887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DBBA57-5297-4F28-A121-833406796A84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63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BBCD92-F2A8-4768-92D8-22ED20C726C2}" type="slidenum">
              <a:rPr lang="en-US">
                <a:solidFill>
                  <a:srgbClr val="80808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548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27" name="Picture 10" descr="all three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50" b="17998"/>
          <a:stretch>
            <a:fillRect/>
          </a:stretch>
        </p:blipFill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7" descr="HCL Logo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12" b="28896"/>
          <a:stretch>
            <a:fillRect/>
          </a:stretch>
        </p:blipFill>
        <p:spPr bwMode="auto">
          <a:xfrm>
            <a:off x="6950075" y="6400800"/>
            <a:ext cx="2193925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505200" y="6553200"/>
            <a:ext cx="2133600" cy="23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i="1">
                <a:solidFill>
                  <a:schemeClr val="bg2"/>
                </a:solidFill>
                <a:latin typeface="Arial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9EC151B-B498-4267-850B-84432FBCCEFF}" type="slidenum">
              <a:rPr lang="en-US">
                <a:solidFill>
                  <a:srgbClr val="80808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88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rgbClr val="5F5F5F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800">
          <a:solidFill>
            <a:srgbClr val="5F5F5F"/>
          </a:solidFill>
          <a:latin typeface="+mn-lt"/>
        </a:defRPr>
      </a:lvl2pPr>
      <a:lvl3pPr marL="1143000" indent="-228600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rgbClr val="5F5F5F"/>
          </a:solidFill>
          <a:latin typeface="+mn-lt"/>
        </a:defRPr>
      </a:lvl3pPr>
      <a:lvl4pPr marL="1600200" indent="-228600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4pPr>
      <a:lvl5pPr marL="2057400" indent="-228600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5pPr>
      <a:lvl6pPr marL="2514600" indent="-228600" algn="l" rtl="0" fontAlgn="base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6pPr>
      <a:lvl7pPr marL="2971800" indent="-228600" algn="l" rtl="0" fontAlgn="base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7pPr>
      <a:lvl8pPr marL="3429000" indent="-228600" algn="l" rtl="0" fontAlgn="base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8pPr>
      <a:lvl9pPr marL="3886200" indent="-228600" algn="l" rtl="0" fontAlgn="base">
        <a:lnSpc>
          <a:spcPct val="140000"/>
        </a:lnSpc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400">
          <a:solidFill>
            <a:srgbClr val="5F5F5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" y="50800"/>
            <a:ext cx="8229600" cy="838200"/>
          </a:xfrm>
        </p:spPr>
        <p:txBody>
          <a:bodyPr/>
          <a:lstStyle/>
          <a:p>
            <a:r>
              <a:rPr lang="en-US" dirty="0" smtClean="0"/>
              <a:t>Emergency Evacuation Guidelines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89095B-C8A9-41C6-9B1D-E599FA9513D1}" type="slidenum">
              <a:rPr lang="en-US" smtClean="0">
                <a:solidFill>
                  <a:srgbClr val="808080"/>
                </a:solidFill>
              </a:rPr>
              <a:pPr>
                <a:defRPr/>
              </a:pPr>
              <a:t>1</a:t>
            </a:fld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" y="1383268"/>
            <a:ext cx="2377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Evacuation Process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6400" y="1879600"/>
            <a:ext cx="78004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Siren/alarm will hoot or an appropriate announcement made to alert and inform employees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Shutdown all equipment and switch off all electrical gadgets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When ordered to evacuate, ERT </a:t>
            </a:r>
            <a:r>
              <a:rPr lang="en-US" sz="1400" dirty="0" smtClean="0"/>
              <a:t>member &amp; Security </a:t>
            </a:r>
            <a:r>
              <a:rPr lang="en-US" sz="1400" dirty="0"/>
              <a:t>will </a:t>
            </a:r>
            <a:r>
              <a:rPr lang="en-US" sz="1400" dirty="0" smtClean="0"/>
              <a:t>guide.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Do not use lifts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Keep to one side of the staircase to allow movement of first response teams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While descending listen to instructions over the PAS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On reaching the ground floor, proceed to the designated Assembly Area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Remain silent and await final instructions.</a:t>
            </a:r>
          </a:p>
        </p:txBody>
      </p:sp>
      <p:sp>
        <p:nvSpPr>
          <p:cNvPr id="7" name="Rectangle 6"/>
          <p:cNvSpPr/>
          <p:nvPr/>
        </p:nvSpPr>
        <p:spPr>
          <a:xfrm>
            <a:off x="152400" y="3897868"/>
            <a:ext cx="3202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Emergency - Do’s &amp; Don’ts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6400" y="4434007"/>
            <a:ext cx="6112571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Don’t panic- Don’t run – Don’t go back for valuables or for any </a:t>
            </a:r>
            <a:r>
              <a:rPr lang="en-US" sz="1400" dirty="0" smtClean="0"/>
              <a:t>purpose.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Be attentive to announcements through PA </a:t>
            </a:r>
            <a:r>
              <a:rPr lang="en-US" sz="1400" dirty="0" smtClean="0"/>
              <a:t>system.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Help physically challenged / people needing assistance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Comply with Floor Emergency Manager’s </a:t>
            </a:r>
            <a:r>
              <a:rPr lang="en-US" sz="1400" dirty="0" smtClean="0"/>
              <a:t>instructions.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Do not cause hindrance for firefighting operations.</a:t>
            </a:r>
            <a:endParaRPr lang="en-US" sz="14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Do not go to the terrace and </a:t>
            </a:r>
            <a:r>
              <a:rPr lang="en-US" sz="1400" dirty="0" smtClean="0"/>
              <a:t>basement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Do not enter the building until all clear signals is given</a:t>
            </a:r>
          </a:p>
        </p:txBody>
      </p:sp>
    </p:spTree>
    <p:extLst>
      <p:ext uri="{BB962C8B-B14F-4D97-AF65-F5344CB8AC3E}">
        <p14:creationId xmlns:p14="http://schemas.microsoft.com/office/powerpoint/2010/main" val="201637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7800"/>
            <a:ext cx="8686800" cy="838200"/>
          </a:xfrm>
        </p:spPr>
        <p:txBody>
          <a:bodyPr/>
          <a:lstStyle/>
          <a:p>
            <a:r>
              <a:rPr lang="en-US" dirty="0" smtClean="0"/>
              <a:t>Emergency Evacuation Guidelines </a:t>
            </a:r>
            <a:r>
              <a:rPr lang="en-US" dirty="0"/>
              <a:t>(Contd.)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89095B-C8A9-41C6-9B1D-E599FA9513D1}" type="slidenum">
              <a:rPr lang="en-US" smtClean="0">
                <a:solidFill>
                  <a:srgbClr val="808080"/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80808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700" y="1219200"/>
            <a:ext cx="8571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Know your respective floor fire escape route plan and safe assembly points</a:t>
            </a:r>
            <a:endParaRPr lang="en-US" b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469900" y="5283200"/>
            <a:ext cx="359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 Floor Fire Escape Route Plan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4340736" y="5226566"/>
            <a:ext cx="1145664" cy="501134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0728048"/>
              </p:ext>
            </p:extLst>
          </p:nvPr>
        </p:nvGraphicFramePr>
        <p:xfrm>
          <a:off x="6096000" y="4979987"/>
          <a:ext cx="1066800" cy="900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4979987"/>
                        <a:ext cx="1066800" cy="900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5791200" y="4660900"/>
            <a:ext cx="1752600" cy="15240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67970" y="1752600"/>
            <a:ext cx="2416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Safe Assembly Points</a:t>
            </a:r>
            <a:endParaRPr lang="en-US" dirty="0"/>
          </a:p>
        </p:txBody>
      </p:sp>
      <p:pic>
        <p:nvPicPr>
          <p:cNvPr id="1097" name="Picture 73" descr="image00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7" y="2285109"/>
            <a:ext cx="2873099" cy="1609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9600" y="3887113"/>
            <a:ext cx="13195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Safe assembly 1 </a:t>
            </a:r>
          </a:p>
          <a:p>
            <a:r>
              <a:rPr lang="en-US" sz="1100" b="1" dirty="0"/>
              <a:t> </a:t>
            </a:r>
            <a:r>
              <a:rPr lang="en-US" sz="1100" b="1" dirty="0" smtClean="0"/>
              <a:t>   (Near Gate 1)</a:t>
            </a:r>
            <a:endParaRPr lang="en-US" sz="11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633408" y="3886200"/>
            <a:ext cx="22733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Safe assembly 2 </a:t>
            </a:r>
          </a:p>
          <a:p>
            <a:r>
              <a:rPr lang="en-US" sz="1100" b="1" dirty="0" smtClean="0"/>
              <a:t>(Opp to Reception Near Gate 2)</a:t>
            </a:r>
            <a:endParaRPr lang="en-US" sz="11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748848" y="3886200"/>
            <a:ext cx="22733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Safe assembly 3</a:t>
            </a:r>
          </a:p>
          <a:p>
            <a:r>
              <a:rPr lang="en-US" sz="1100" b="1" dirty="0"/>
              <a:t>(Opp to Reception Near Gate </a:t>
            </a:r>
            <a:r>
              <a:rPr lang="en-US" sz="1100" b="1" dirty="0" smtClean="0"/>
              <a:t>3)</a:t>
            </a:r>
            <a:endParaRPr lang="en-US" sz="1100" b="1" dirty="0"/>
          </a:p>
        </p:txBody>
      </p:sp>
      <p:pic>
        <p:nvPicPr>
          <p:cNvPr id="1170" name="Picture 14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570" y="2221609"/>
            <a:ext cx="2970459" cy="1679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72" name="Picture 14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251" y="2298390"/>
            <a:ext cx="2845349" cy="1600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051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8497</TotalTime>
  <Words>220</Words>
  <Application>Microsoft Office PowerPoint</Application>
  <PresentationFormat>On-screen Show (4:3)</PresentationFormat>
  <Paragraphs>30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Wingdings</vt:lpstr>
      <vt:lpstr>Default Design</vt:lpstr>
      <vt:lpstr>Packager Shell Object</vt:lpstr>
      <vt:lpstr>Emergency Evacuation Guidelines</vt:lpstr>
      <vt:lpstr>Emergency Evacuation Guidelines (Contd.)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HCL Technologies</dc:title>
  <dc:creator>radhika.r</dc:creator>
  <cp:lastModifiedBy>Gilson Joseph  (Admin,Bangalore)</cp:lastModifiedBy>
  <cp:revision>181</cp:revision>
  <dcterms:created xsi:type="dcterms:W3CDTF">2014-12-16T16:12:54Z</dcterms:created>
  <dcterms:modified xsi:type="dcterms:W3CDTF">2018-03-22T08:00:00Z</dcterms:modified>
</cp:coreProperties>
</file>

<file path=docProps/thumbnail.jpeg>
</file>